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62522f3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0199315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3f0770c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7d7acc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508e7d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3bacffd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03f51e5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ad2666d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b42acb0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26576d00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5b52eaa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a0ab672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454ffb84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d19ba8b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09baa9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8bdb057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7d84557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b07bb4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89a7ea3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26f01c5d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342633a2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dd631a3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954f476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187d7bf8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655e357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0c09109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4271f6ab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7f976a1.jpe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adb68f1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807eb6d.jpe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ff15dd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2f48181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3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$62,228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($373,717)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$445,100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$12,330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$1,330,402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$87,766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$1,053,195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$1,374,161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$6,870,807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$9,640,710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$134,384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$12,900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$937 - $2,006,500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$134,384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319.93%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($32,001)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$97,584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$63,098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$1,514,364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$26,937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$457,929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$499,126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$7,150,000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717.84%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($61,030)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$546,605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$11,478,711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$751,417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$71,314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$71,314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($132,936)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$34,693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$659,166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$638,935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$1,916,806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$823,856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$22,051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$8,200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$65,544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$22,051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175.64%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($8,000)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$22,051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$25,616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$25,616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($44,154)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$175,000 -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$375,075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$15,665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444.05%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($32,166)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$78,826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$9,895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$3,500 - $425,000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3,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$78,826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425.51%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($15,000)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$54,550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$5,649 - $145,000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120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(133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$375,075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($182,493)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3,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3,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$54,550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3,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11.68%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3, 2019 ($48,844)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$20,551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$987,391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$41,470,422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$52,811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$3,168,652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3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$132,924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$3,057,250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$360,756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$19,120,082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$2,084,245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3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$62,228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$300 - $600,000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2020-11-12T15:17:17Z</dcterms:modified>
  <cp:category/>
</cp:coreProperties>
</file>